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6" r:id="rId2"/>
    <p:sldId id="264" r:id="rId3"/>
    <p:sldId id="257" r:id="rId4"/>
    <p:sldId id="258" r:id="rId5"/>
    <p:sldId id="259" r:id="rId6"/>
    <p:sldId id="266" r:id="rId7"/>
    <p:sldId id="261" r:id="rId8"/>
    <p:sldId id="263" r:id="rId9"/>
    <p:sldId id="267" r:id="rId10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49F7F-0DA3-4D5E-8754-0B61940977D7}" type="datetimeFigureOut">
              <a:rPr lang="ar-IQ" smtClean="0"/>
              <a:pPr/>
              <a:t>07/10/1445</a:t>
            </a:fld>
            <a:endParaRPr lang="ar-IQ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E322-AF83-4731-8E70-905C6CC37FA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49F7F-0DA3-4D5E-8754-0B61940977D7}" type="datetimeFigureOut">
              <a:rPr lang="ar-IQ" smtClean="0"/>
              <a:pPr/>
              <a:t>07/10/1445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E322-AF83-4731-8E70-905C6CC37FA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49F7F-0DA3-4D5E-8754-0B61940977D7}" type="datetimeFigureOut">
              <a:rPr lang="ar-IQ" smtClean="0"/>
              <a:pPr/>
              <a:t>07/10/1445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E322-AF83-4731-8E70-905C6CC37FA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49F7F-0DA3-4D5E-8754-0B61940977D7}" type="datetimeFigureOut">
              <a:rPr lang="ar-IQ" smtClean="0"/>
              <a:pPr/>
              <a:t>07/10/1445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E322-AF83-4731-8E70-905C6CC37FA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49F7F-0DA3-4D5E-8754-0B61940977D7}" type="datetimeFigureOut">
              <a:rPr lang="ar-IQ" smtClean="0"/>
              <a:pPr/>
              <a:t>07/10/1445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E322-AF83-4731-8E70-905C6CC37FA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49F7F-0DA3-4D5E-8754-0B61940977D7}" type="datetimeFigureOut">
              <a:rPr lang="ar-IQ" smtClean="0"/>
              <a:pPr/>
              <a:t>07/10/1445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E322-AF83-4731-8E70-905C6CC37FA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49F7F-0DA3-4D5E-8754-0B61940977D7}" type="datetimeFigureOut">
              <a:rPr lang="ar-IQ" smtClean="0"/>
              <a:pPr/>
              <a:t>07/10/1445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E322-AF83-4731-8E70-905C6CC37FA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49F7F-0DA3-4D5E-8754-0B61940977D7}" type="datetimeFigureOut">
              <a:rPr lang="ar-IQ" smtClean="0"/>
              <a:pPr/>
              <a:t>07/10/1445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E322-AF83-4731-8E70-905C6CC37FA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49F7F-0DA3-4D5E-8754-0B61940977D7}" type="datetimeFigureOut">
              <a:rPr lang="ar-IQ" smtClean="0"/>
              <a:pPr/>
              <a:t>07/10/1445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E322-AF83-4731-8E70-905C6CC37FA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49F7F-0DA3-4D5E-8754-0B61940977D7}" type="datetimeFigureOut">
              <a:rPr lang="ar-IQ" smtClean="0"/>
              <a:pPr/>
              <a:t>07/10/1445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E322-AF83-4731-8E70-905C6CC37FA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49F7F-0DA3-4D5E-8754-0B61940977D7}" type="datetimeFigureOut">
              <a:rPr lang="ar-IQ" smtClean="0"/>
              <a:pPr/>
              <a:t>07/10/1445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AF0E322-AF83-4731-8E70-905C6CC37FA9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C49F7F-0DA3-4D5E-8754-0B61940977D7}" type="datetimeFigureOut">
              <a:rPr lang="ar-IQ" smtClean="0"/>
              <a:pPr/>
              <a:t>07/10/1445</a:t>
            </a:fld>
            <a:endParaRPr lang="ar-IQ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AF0E322-AF83-4731-8E70-905C6CC37FA9}" type="slidenum">
              <a:rPr lang="ar-IQ" smtClean="0"/>
              <a:pPr/>
              <a:t>‹#›</a:t>
            </a:fld>
            <a:endParaRPr lang="ar-IQ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1295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Times New Roman" pitchFamily="18" charset="0"/>
                <a:cs typeface="Times New Roman" pitchFamily="18" charset="0"/>
              </a:rPr>
              <a:t>Screwworm 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by 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Dr. Hussein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AlNaji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نتيجة بحث الصور عن ‪screwworm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196979" y="1517651"/>
            <a:ext cx="6537330" cy="4143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نتيجة بحث الصور عن ‪screwworm‬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332070" y="1131971"/>
            <a:ext cx="6537329" cy="4914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234979"/>
            <a:ext cx="857256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Screwworms are the larvae (maggots) of a certain fl y species that feed on living tissue of animals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Infestation of tissue by fly larvae is known as “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myiasis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Etiology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Cochliomyia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hominovorax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 the New World (New World Screwworm) and </a:t>
            </a:r>
            <a:r>
              <a:rPr kumimoji="0" lang="en-US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Chrysomyia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bezziana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(Old World Screwworm) in Africa and Asia.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screwworm is an insect that, in its adult stage, is about twice the size of the common housefly. It has orange eyes and a blue-gray or gray body with three dark stripes running down its back.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-29614" y="-25829"/>
            <a:ext cx="8850086" cy="2241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Hosts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All living warm-blooded animals can be infested by screwworm but they are most common in mammals while rare in birds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Many cases of screwworm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myiasis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 have been documented in humans.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30829A-1F8B-2282-E7FC-880AE42B9C47}"/>
              </a:ext>
            </a:extLst>
          </p:cNvPr>
          <p:cNvSpPr txBox="1"/>
          <p:nvPr/>
        </p:nvSpPr>
        <p:spPr>
          <a:xfrm>
            <a:off x="182961" y="2400294"/>
            <a:ext cx="8424936" cy="2241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Humans are infected in the manner as animals. Any superficial wound is susceptible to infestation. </a:t>
            </a:r>
          </a:p>
          <a:p>
            <a:pPr algn="just" rtl="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Humans are capable of transmitting screwworms over long distances when screwworm adults are carried in transport vehicles.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1262721"/>
            <a:ext cx="9144000" cy="390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426EA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How can my animal get screwworm?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Screwworms (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vector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are transmitted when a female fl y lays her eggs on a superficial  wound of an animal. Screwworms can infest a wide variety of wounds (e.g. tick bites, dehorning or branding wounds, wire cuts, and other injuries). Navels of newborn mammals are a common site for screwworm infestation. Wounds infested by screwworms often attract other female screwworms and multiple infestations are common.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E6F811-2A75-7AEA-7EDC-CF0EE90D1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13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14282" y="422680"/>
            <a:ext cx="864399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Clinical signs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young larvae invade the nearby healthy tissues vigorously and do not feed on necrotic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superfiCial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tissue. A profuse brownish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exudate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composed of larval  excreta, and host fluids, pours from the wound and an objectionable odor is apparent.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Affected animals show irritation in the early phase of the infestation and by day 3 show pyrexia.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Animals do not feed but wander about restlessly, seeking shade and shelter.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14282" y="-41785"/>
            <a:ext cx="8715436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Treatment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Insecticides have been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compared.3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Lindane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3% and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coumaphos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3% were the most effective but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fenchlorphos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2.5%,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diazinon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1.5%,chlorfenvinphos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0.05% and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fenthionmethyl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0.2% were also very efficient.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Stirofos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(15%) and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dichlorvos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(20%) give season-long protection in the ears of cattle.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Ivermectin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200 mg/kg given sub-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Fd941908-Identity-H"/>
                <a:cs typeface="Times New Roman" pitchFamily="18" charset="0"/>
              </a:rPr>
              <a:t>I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cutaneously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kills all Ch.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bezziana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larvae up  to 2 days old and many older larvae.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Control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eradication of screwworm by genetic means, chemical control, trapping techniques and lures, and dispersal of flies has been reviewed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950962-4CF2-6287-18CC-280119465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0039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8BE8AE-1DC2-D002-ED03-52C54A4BA1C4}"/>
              </a:ext>
            </a:extLst>
          </p:cNvPr>
          <p:cNvSpPr txBox="1"/>
          <p:nvPr/>
        </p:nvSpPr>
        <p:spPr>
          <a:xfrm>
            <a:off x="8172400" y="58846"/>
            <a:ext cx="774034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THANK YOU  </a:t>
            </a:r>
          </a:p>
        </p:txBody>
      </p:sp>
    </p:spTree>
    <p:extLst>
      <p:ext uri="{BB962C8B-B14F-4D97-AF65-F5344CB8AC3E}">
        <p14:creationId xmlns:p14="http://schemas.microsoft.com/office/powerpoint/2010/main" val="22294977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</TotalTime>
  <Words>440</Words>
  <Application>Microsoft Office PowerPoint</Application>
  <PresentationFormat>On-screen Show (4:3)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Constantia</vt:lpstr>
      <vt:lpstr>Times New Roman</vt:lpstr>
      <vt:lpstr>Wingdings 2</vt:lpstr>
      <vt:lpstr>تدفق</vt:lpstr>
      <vt:lpstr>Screwworm  by  Dr. Hussein AlNaji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Updatesofts Forums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Screwworm  by  Dr. Hussein AlNaji</dc:title>
  <dc:creator>acer</dc:creator>
  <cp:lastModifiedBy>MA19557</cp:lastModifiedBy>
  <cp:revision>7</cp:revision>
  <dcterms:created xsi:type="dcterms:W3CDTF">2017-04-18T06:35:23Z</dcterms:created>
  <dcterms:modified xsi:type="dcterms:W3CDTF">2024-04-15T21:03:46Z</dcterms:modified>
</cp:coreProperties>
</file>